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314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</p:sldLst>
    </p:custShow>
    <p:custShow name="Sponsor Slides" id="1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74784" autoAdjust="0"/>
  </p:normalViewPr>
  <p:slideViewPr>
    <p:cSldViewPr snapToGrid="0">
      <p:cViewPr varScale="1">
        <p:scale>
          <a:sx n="81" d="100"/>
          <a:sy n="81" d="100"/>
        </p:scale>
        <p:origin x="145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Requires creating a POCO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/>
              <a:t>No POCO needed</a:t>
            </a:r>
          </a:p>
          <a:p>
            <a:pPr marL="171450" indent="-171450">
              <a:buFontTx/>
              <a:buChar char="-"/>
            </a:pPr>
            <a:endParaRPr lang="en-US" b="1" i="1" dirty="0"/>
          </a:p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>
                <a:hlinkClick r:id="rId3"/>
              </a:rPr>
              <a:t>bit</a:t>
            </a:r>
            <a:r>
              <a:rPr lang="en-US" b="1" dirty="0">
                <a:hlinkClick r:id="rId3"/>
              </a:rPr>
              <a:t>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AB615-3E48-4361-A07B-DFDDFA81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8389"/>
            <a:ext cx="5709528" cy="4836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/>
          <p:nvPr/>
        </p:nvCxnSpPr>
        <p:spPr>
          <a:xfrm flipH="1">
            <a:off x="1926077" y="2752928"/>
            <a:ext cx="4560448" cy="12840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1925367" y="2076687"/>
            <a:ext cx="4465705" cy="528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7E1E62-E93A-4E05-9F56-815F995CAFA1}"/>
              </a:ext>
            </a:extLst>
          </p:cNvPr>
          <p:cNvSpPr/>
          <p:nvPr/>
        </p:nvSpPr>
        <p:spPr>
          <a:xfrm>
            <a:off x="6547728" y="4261309"/>
            <a:ext cx="4721955" cy="5437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3776</TotalTime>
  <Words>1479</Words>
  <Application>Microsoft Office PowerPoint</Application>
  <PresentationFormat>Widescreen</PresentationFormat>
  <Paragraphs>431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2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PowerPoint Presentation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659</cp:revision>
  <dcterms:created xsi:type="dcterms:W3CDTF">2016-07-13T16:00:36Z</dcterms:created>
  <dcterms:modified xsi:type="dcterms:W3CDTF">2018-01-09T15:33:56Z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